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6" r:id="rId5"/>
    <p:sldId id="267" r:id="rId6"/>
    <p:sldId id="261" r:id="rId7"/>
    <p:sldId id="262" r:id="rId8"/>
    <p:sldId id="263" r:id="rId9"/>
    <p:sldId id="264" r:id="rId10"/>
    <p:sldId id="265" r:id="rId11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45" userDrawn="1">
          <p15:clr>
            <a:srgbClr val="A4A3A4"/>
          </p15:clr>
        </p15:guide>
        <p15:guide id="2" pos="23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2" d="100"/>
          <a:sy n="52" d="100"/>
        </p:scale>
        <p:origin x="2638" y="87"/>
      </p:cViewPr>
      <p:guideLst>
        <p:guide orient="horz" pos="3345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444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163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69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139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658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367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47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077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135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196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213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822A8-E742-49E3-93A8-7DEE7685A957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9441A-1B76-4CE4-84BA-0B950A280B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958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28553D8-5CBF-7C45-C794-D88E1F8B1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7559675" cy="1069181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CC5F6F0-D82E-0F91-6B74-458129FD1F57}"/>
              </a:ext>
            </a:extLst>
          </p:cNvPr>
          <p:cNvSpPr txBox="1"/>
          <p:nvPr/>
        </p:nvSpPr>
        <p:spPr>
          <a:xfrm>
            <a:off x="819760" y="8555685"/>
            <a:ext cx="592015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solidFill>
                  <a:srgbClr val="FF9933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{{#date}}</a:t>
            </a:r>
            <a:endParaRPr lang="zh-CN" altLang="en-US" sz="1600" dirty="0">
              <a:solidFill>
                <a:srgbClr val="FF9933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9924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D030CCA-A697-FDB9-266D-FE8D6E6957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7559675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372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9B9D1B-96EC-C193-FF74-D7684BCAB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559675" cy="106918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C657D452-F9B6-95E2-6463-FE76C6043EE7}"/>
              </a:ext>
            </a:extLst>
          </p:cNvPr>
          <p:cNvSpPr/>
          <p:nvPr/>
        </p:nvSpPr>
        <p:spPr>
          <a:xfrm>
            <a:off x="917323" y="6498353"/>
            <a:ext cx="5725028" cy="3530359"/>
          </a:xfrm>
          <a:prstGeom prst="roundRect">
            <a:avLst>
              <a:gd name="adj" fmla="val 4613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E0696FD-120E-2B66-D3C9-0978DA09A9C1}"/>
              </a:ext>
            </a:extLst>
          </p:cNvPr>
          <p:cNvSpPr/>
          <p:nvPr/>
        </p:nvSpPr>
        <p:spPr>
          <a:xfrm>
            <a:off x="917323" y="5395861"/>
            <a:ext cx="5725028" cy="706582"/>
          </a:xfrm>
          <a:prstGeom prst="round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C55B6DA7-2E2B-5419-49C3-767FC6ED24D2}"/>
              </a:ext>
            </a:extLst>
          </p:cNvPr>
          <p:cNvSpPr/>
          <p:nvPr/>
        </p:nvSpPr>
        <p:spPr>
          <a:xfrm>
            <a:off x="917324" y="6498352"/>
            <a:ext cx="5725028" cy="3530359"/>
          </a:xfrm>
          <a:prstGeom prst="roundRect">
            <a:avLst>
              <a:gd name="adj" fmla="val 461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457200" algn="just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b="0" i="0" kern="100" spc="0" baseline="0" dirty="0">
                <a:ln>
                  <a:noFill/>
                </a:ln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rPr>
              <a:t>{{#master_words}}</a:t>
            </a:r>
            <a:endParaRPr lang="zh-CN" altLang="zh-CN" sz="1400" dirty="0">
              <a:effectLst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F8C28F91-4552-6D03-498E-02095102B0ED}"/>
              </a:ext>
            </a:extLst>
          </p:cNvPr>
          <p:cNvSpPr/>
          <p:nvPr/>
        </p:nvSpPr>
        <p:spPr>
          <a:xfrm>
            <a:off x="917324" y="5395860"/>
            <a:ext cx="5725028" cy="7065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457200" algn="just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b="0" i="0" kern="100" spc="0" baseline="0" dirty="0">
                <a:ln>
                  <a:noFill/>
                </a:ln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rPr>
              <a:t>{{#user_question}}</a:t>
            </a:r>
            <a:endParaRPr lang="zh-CN" altLang="zh-CN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25701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7728874-7A46-D120-0B23-F355146B1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559675" cy="1069181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B0924E7-EE0A-0E66-8F9E-A3AB8A3F620E}"/>
              </a:ext>
            </a:extLst>
          </p:cNvPr>
          <p:cNvSpPr txBox="1"/>
          <p:nvPr/>
        </p:nvSpPr>
        <p:spPr>
          <a:xfrm>
            <a:off x="514962" y="2769732"/>
            <a:ext cx="65297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kern="100" dirty="0"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{{#card_first_name}}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F915022-BAD3-DB3A-FD16-EBC33D661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437" y="3139064"/>
            <a:ext cx="1828800" cy="27432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0FA01E38-F5DE-FCF1-904C-8F78723DB291}"/>
              </a:ext>
            </a:extLst>
          </p:cNvPr>
          <p:cNvSpPr/>
          <p:nvPr/>
        </p:nvSpPr>
        <p:spPr>
          <a:xfrm>
            <a:off x="640952" y="6061014"/>
            <a:ext cx="6277771" cy="3783630"/>
          </a:xfrm>
          <a:prstGeom prst="roundRect">
            <a:avLst>
              <a:gd name="adj" fmla="val 6694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C190584-63B7-E919-5FEB-7C0AE2BE5B84}"/>
              </a:ext>
            </a:extLst>
          </p:cNvPr>
          <p:cNvSpPr/>
          <p:nvPr/>
        </p:nvSpPr>
        <p:spPr>
          <a:xfrm>
            <a:off x="640952" y="6076868"/>
            <a:ext cx="6277771" cy="3783630"/>
          </a:xfrm>
          <a:prstGeom prst="roundRect">
            <a:avLst>
              <a:gd name="adj" fmla="val 6694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457200" algn="just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kern="100" dirty="0"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rPr>
              <a:t>{{#card_first_description}}</a:t>
            </a:r>
            <a:endParaRPr lang="zh-CN" altLang="zh-CN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06405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967EDDD-9DC3-06BC-5CAF-C009828B9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7559674" cy="106918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B0924E7-EE0A-0E66-8F9E-A3AB8A3F620E}"/>
              </a:ext>
            </a:extLst>
          </p:cNvPr>
          <p:cNvSpPr txBox="1"/>
          <p:nvPr/>
        </p:nvSpPr>
        <p:spPr>
          <a:xfrm>
            <a:off x="514962" y="2769732"/>
            <a:ext cx="65297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kern="100" dirty="0">
                <a:solidFill>
                  <a:srgbClr val="FF9933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{{#card_second_name}}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406D966-A517-3E1D-1C72-76B0C052E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437" y="3139064"/>
            <a:ext cx="1828800" cy="27432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A3C536D8-4892-0EC6-99A3-E4F440BB43F2}"/>
              </a:ext>
            </a:extLst>
          </p:cNvPr>
          <p:cNvSpPr/>
          <p:nvPr/>
        </p:nvSpPr>
        <p:spPr>
          <a:xfrm>
            <a:off x="640952" y="6061014"/>
            <a:ext cx="6277771" cy="3783630"/>
          </a:xfrm>
          <a:prstGeom prst="roundRect">
            <a:avLst>
              <a:gd name="adj" fmla="val 6694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979E6E5D-B6C7-4289-2320-B984633B441F}"/>
              </a:ext>
            </a:extLst>
          </p:cNvPr>
          <p:cNvSpPr/>
          <p:nvPr/>
        </p:nvSpPr>
        <p:spPr>
          <a:xfrm>
            <a:off x="640952" y="6076868"/>
            <a:ext cx="6277771" cy="3783630"/>
          </a:xfrm>
          <a:prstGeom prst="roundRect">
            <a:avLst>
              <a:gd name="adj" fmla="val 6694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457200" algn="just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kern="100" dirty="0"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rPr>
              <a:t>{{#card_second_description}}</a:t>
            </a:r>
            <a:endParaRPr lang="zh-CN" altLang="zh-CN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39348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D8AF7B8-2C3E-EA1F-0ED7-59B52A503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7559675" cy="106918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B0924E7-EE0A-0E66-8F9E-A3AB8A3F620E}"/>
              </a:ext>
            </a:extLst>
          </p:cNvPr>
          <p:cNvSpPr txBox="1"/>
          <p:nvPr/>
        </p:nvSpPr>
        <p:spPr>
          <a:xfrm>
            <a:off x="514962" y="2769732"/>
            <a:ext cx="65297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kern="100" dirty="0">
                <a:solidFill>
                  <a:srgbClr val="FF9933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{{#card_third_name}}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D8C6A5F-001C-B01B-8BC8-A0369768F5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438" y="3139064"/>
            <a:ext cx="1828800" cy="27432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5F8FCC77-22D2-9F85-5C78-EC370F0D5EFD}"/>
              </a:ext>
            </a:extLst>
          </p:cNvPr>
          <p:cNvSpPr/>
          <p:nvPr/>
        </p:nvSpPr>
        <p:spPr>
          <a:xfrm>
            <a:off x="640952" y="6061014"/>
            <a:ext cx="6277771" cy="3783630"/>
          </a:xfrm>
          <a:prstGeom prst="roundRect">
            <a:avLst>
              <a:gd name="adj" fmla="val 6694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7EB8AFE-83AE-A403-A584-095A9141F7F1}"/>
              </a:ext>
            </a:extLst>
          </p:cNvPr>
          <p:cNvSpPr/>
          <p:nvPr/>
        </p:nvSpPr>
        <p:spPr>
          <a:xfrm>
            <a:off x="640952" y="6076868"/>
            <a:ext cx="6277771" cy="3783630"/>
          </a:xfrm>
          <a:prstGeom prst="roundRect">
            <a:avLst>
              <a:gd name="adj" fmla="val 6694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457200" algn="just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kern="100" dirty="0"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rPr>
              <a:t>{{#card_third_description}}</a:t>
            </a:r>
            <a:endParaRPr lang="zh-CN" altLang="zh-CN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71061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D4FE517-5BE3-132B-BE77-95C62AEE5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7559675" cy="106918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7C5FA77B-0BB5-3106-5BCD-C4D7F310BCF7}"/>
              </a:ext>
            </a:extLst>
          </p:cNvPr>
          <p:cNvSpPr/>
          <p:nvPr/>
        </p:nvSpPr>
        <p:spPr>
          <a:xfrm>
            <a:off x="640951" y="2844140"/>
            <a:ext cx="6277771" cy="7018317"/>
          </a:xfrm>
          <a:prstGeom prst="roundRect">
            <a:avLst>
              <a:gd name="adj" fmla="val 3005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038BC039-1AEA-730D-CB45-00ACFD72FD8E}"/>
              </a:ext>
            </a:extLst>
          </p:cNvPr>
          <p:cNvSpPr/>
          <p:nvPr/>
        </p:nvSpPr>
        <p:spPr>
          <a:xfrm>
            <a:off x="640952" y="2844140"/>
            <a:ext cx="6277771" cy="7034171"/>
          </a:xfrm>
          <a:prstGeom prst="roundRect">
            <a:avLst>
              <a:gd name="adj" fmla="val 2816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algn="just">
              <a:lnSpc>
                <a:spcPct val="150000"/>
              </a:lnSpc>
            </a:pPr>
            <a:r>
              <a:rPr lang="en-US" altLang="zh-CN" sz="1400" kern="100" dirty="0"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rPr>
              <a:t>{{#summarize}}</a:t>
            </a:r>
            <a:endParaRPr lang="zh-CN" altLang="zh-CN" sz="1400" dirty="0">
              <a:effectLst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74E8705-FBBD-46B1-D97A-66F37A7373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#summarize</a:t>
            </a:r>
            <a:r>
              <a:rPr kumimoji="0" lang="zh-CN" altLang="zh-CN" sz="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33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EB9FE4D-202D-37E7-DFF5-1F4DB828D0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7559675" cy="1069181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ED0A9C05-DE01-90A4-3697-B99D8CE69D8E}"/>
              </a:ext>
            </a:extLst>
          </p:cNvPr>
          <p:cNvSpPr/>
          <p:nvPr/>
        </p:nvSpPr>
        <p:spPr>
          <a:xfrm>
            <a:off x="640951" y="2844140"/>
            <a:ext cx="6277771" cy="7018317"/>
          </a:xfrm>
          <a:prstGeom prst="roundRect">
            <a:avLst>
              <a:gd name="adj" fmla="val 3005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17587EC-421F-3412-4D51-E928740DC844}"/>
              </a:ext>
            </a:extLst>
          </p:cNvPr>
          <p:cNvSpPr/>
          <p:nvPr/>
        </p:nvSpPr>
        <p:spPr>
          <a:xfrm>
            <a:off x="640952" y="2844140"/>
            <a:ext cx="6277771" cy="7034171"/>
          </a:xfrm>
          <a:prstGeom prst="roundRect">
            <a:avLst>
              <a:gd name="adj" fmla="val 2816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457200" algn="just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kern="100" dirty="0"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{{#love_suggestion}}</a:t>
            </a:r>
            <a:endParaRPr lang="zh-CN" altLang="zh-CN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11419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0BF4267-BA05-4604-9CB1-3DAAC6384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7559674" cy="106918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CDFF11B0-0461-1350-60D1-5F34A612DC41}"/>
              </a:ext>
            </a:extLst>
          </p:cNvPr>
          <p:cNvSpPr/>
          <p:nvPr/>
        </p:nvSpPr>
        <p:spPr>
          <a:xfrm>
            <a:off x="640951" y="2844140"/>
            <a:ext cx="6277771" cy="7018317"/>
          </a:xfrm>
          <a:prstGeom prst="roundRect">
            <a:avLst>
              <a:gd name="adj" fmla="val 3005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C4359417-1F5A-2004-14E8-B9A672BAA550}"/>
              </a:ext>
            </a:extLst>
          </p:cNvPr>
          <p:cNvSpPr/>
          <p:nvPr/>
        </p:nvSpPr>
        <p:spPr>
          <a:xfrm>
            <a:off x="640952" y="2844140"/>
            <a:ext cx="6277771" cy="7034171"/>
          </a:xfrm>
          <a:prstGeom prst="roundRect">
            <a:avLst>
              <a:gd name="adj" fmla="val 2816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457200" algn="just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kern="100" dirty="0"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{{#career_suggestion}}</a:t>
            </a:r>
            <a:endParaRPr lang="zh-CN" altLang="zh-CN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20073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DDCD05D-20E9-FEB3-7824-1F57FD492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7559675" cy="106918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1F89E0EC-D506-DCEC-FA68-4A190589C422}"/>
              </a:ext>
            </a:extLst>
          </p:cNvPr>
          <p:cNvSpPr/>
          <p:nvPr/>
        </p:nvSpPr>
        <p:spPr>
          <a:xfrm>
            <a:off x="640951" y="2844140"/>
            <a:ext cx="6277771" cy="7018317"/>
          </a:xfrm>
          <a:prstGeom prst="roundRect">
            <a:avLst>
              <a:gd name="adj" fmla="val 3005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815805B-B629-AF9D-1E41-90ABDEDF1661}"/>
              </a:ext>
            </a:extLst>
          </p:cNvPr>
          <p:cNvSpPr/>
          <p:nvPr/>
        </p:nvSpPr>
        <p:spPr>
          <a:xfrm>
            <a:off x="640952" y="2844140"/>
            <a:ext cx="6277771" cy="7034171"/>
          </a:xfrm>
          <a:prstGeom prst="roundRect">
            <a:avLst>
              <a:gd name="adj" fmla="val 2816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457200" algn="just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kern="100" dirty="0">
                <a:solidFill>
                  <a:srgbClr val="FF9933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rPr>
              <a:t>{{#wealth_suggestion}}</a:t>
            </a:r>
            <a:endParaRPr lang="zh-CN" altLang="zh-CN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47367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357</TotalTime>
  <Words>75</Words>
  <Application>Microsoft Office PowerPoint</Application>
  <PresentationFormat>自定义</PresentationFormat>
  <Paragraphs>14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Arial Unicode MS</vt:lpstr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林 淋</dc:creator>
  <cp:lastModifiedBy>林 淋</cp:lastModifiedBy>
  <cp:revision>12</cp:revision>
  <dcterms:created xsi:type="dcterms:W3CDTF">2024-02-25T03:41:45Z</dcterms:created>
  <dcterms:modified xsi:type="dcterms:W3CDTF">2024-02-25T13:30:43Z</dcterms:modified>
</cp:coreProperties>
</file>

<file path=docProps/thumbnail.jpeg>
</file>